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4"/>
  </p:notesMasterIdLst>
  <p:sldIdLst>
    <p:sldId id="636" r:id="rId2"/>
    <p:sldId id="1102" r:id="rId3"/>
    <p:sldId id="1233" r:id="rId4"/>
    <p:sldId id="1247" r:id="rId5"/>
    <p:sldId id="1169" r:id="rId6"/>
    <p:sldId id="1235" r:id="rId7"/>
    <p:sldId id="1204" r:id="rId8"/>
    <p:sldId id="1248" r:id="rId9"/>
    <p:sldId id="1205" r:id="rId10"/>
    <p:sldId id="1249" r:id="rId11"/>
    <p:sldId id="1250" r:id="rId12"/>
    <p:sldId id="1251" r:id="rId13"/>
    <p:sldId id="1252" r:id="rId14"/>
    <p:sldId id="1218" r:id="rId15"/>
    <p:sldId id="1243" r:id="rId16"/>
    <p:sldId id="1253" r:id="rId17"/>
    <p:sldId id="1254" r:id="rId18"/>
    <p:sldId id="1255" r:id="rId19"/>
    <p:sldId id="1256" r:id="rId20"/>
    <p:sldId id="1257" r:id="rId21"/>
    <p:sldId id="1258" r:id="rId22"/>
    <p:sldId id="125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F8F766-A932-4145-A8E2-E4C178A520A7}" v="861" dt="2025-03-15T14:56:39.2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04F8F766-A932-4145-A8E2-E4C178A520A7}"/>
    <pc:docChg chg="undo custSel addSld delSld modSld">
      <pc:chgData name="Ed Godfrey" userId="61aa7c48ee0e3db0" providerId="LiveId" clId="{04F8F766-A932-4145-A8E2-E4C178A520A7}" dt="2025-03-15T14:56:46.964" v="1297" actId="47"/>
      <pc:docMkLst>
        <pc:docMk/>
      </pc:docMkLst>
      <pc:sldChg chg="modSp mod">
        <pc:chgData name="Ed Godfrey" userId="61aa7c48ee0e3db0" providerId="LiveId" clId="{04F8F766-A932-4145-A8E2-E4C178A520A7}" dt="2025-03-15T13:56:39.542" v="28" actId="20577"/>
        <pc:sldMkLst>
          <pc:docMk/>
          <pc:sldMk cId="286626818" sldId="636"/>
        </pc:sldMkLst>
        <pc:spChg chg="mod">
          <ac:chgData name="Ed Godfrey" userId="61aa7c48ee0e3db0" providerId="LiveId" clId="{04F8F766-A932-4145-A8E2-E4C178A520A7}" dt="2025-03-15T13:56:39.542" v="28" actId="20577"/>
          <ac:spMkLst>
            <pc:docMk/>
            <pc:sldMk cId="286626818" sldId="636"/>
            <ac:spMk id="3" creationId="{1206BF46-F60A-B583-BE9A-98813DA83DD6}"/>
          </ac:spMkLst>
        </pc:spChg>
        <pc:spChg chg="mod">
          <ac:chgData name="Ed Godfrey" userId="61aa7c48ee0e3db0" providerId="LiveId" clId="{04F8F766-A932-4145-A8E2-E4C178A520A7}" dt="2025-03-15T13:56:24.443" v="1" actId="20577"/>
          <ac:spMkLst>
            <pc:docMk/>
            <pc:sldMk cId="286626818" sldId="636"/>
            <ac:spMk id="4" creationId="{E81091B1-FFCB-0593-6511-1E1CB61C648D}"/>
          </ac:spMkLst>
        </pc:spChg>
      </pc:sldChg>
      <pc:sldChg chg="modSp mod">
        <pc:chgData name="Ed Godfrey" userId="61aa7c48ee0e3db0" providerId="LiveId" clId="{04F8F766-A932-4145-A8E2-E4C178A520A7}" dt="2025-03-15T13:59:20.210" v="61" actId="1036"/>
        <pc:sldMkLst>
          <pc:docMk/>
          <pc:sldMk cId="1317570804" sldId="1102"/>
        </pc:sldMkLst>
        <pc:spChg chg="mod">
          <ac:chgData name="Ed Godfrey" userId="61aa7c48ee0e3db0" providerId="LiveId" clId="{04F8F766-A932-4145-A8E2-E4C178A520A7}" dt="2025-03-15T13:59:20.210" v="61" actId="1036"/>
          <ac:spMkLst>
            <pc:docMk/>
            <pc:sldMk cId="1317570804" sldId="1102"/>
            <ac:spMk id="3" creationId="{9E3293C3-2021-04F5-B3B2-149081BCD341}"/>
          </ac:spMkLst>
        </pc:spChg>
        <pc:spChg chg="mod">
          <ac:chgData name="Ed Godfrey" userId="61aa7c48ee0e3db0" providerId="LiveId" clId="{04F8F766-A932-4145-A8E2-E4C178A520A7}" dt="2025-03-15T13:59:11.310" v="56" actId="20577"/>
          <ac:spMkLst>
            <pc:docMk/>
            <pc:sldMk cId="1317570804" sldId="1102"/>
            <ac:spMk id="6" creationId="{27341E30-1523-0531-D0E1-7D6824619EE0}"/>
          </ac:spMkLst>
        </pc:spChg>
      </pc:sldChg>
      <pc:sldChg chg="modSp mod modAnim">
        <pc:chgData name="Ed Godfrey" userId="61aa7c48ee0e3db0" providerId="LiveId" clId="{04F8F766-A932-4145-A8E2-E4C178A520A7}" dt="2025-03-15T14:22:50.228" v="680" actId="114"/>
        <pc:sldMkLst>
          <pc:docMk/>
          <pc:sldMk cId="93068664" sldId="1169"/>
        </pc:sldMkLst>
        <pc:spChg chg="mod">
          <ac:chgData name="Ed Godfrey" userId="61aa7c48ee0e3db0" providerId="LiveId" clId="{04F8F766-A932-4145-A8E2-E4C178A520A7}" dt="2025-03-15T14:22:50.228" v="680" actId="114"/>
          <ac:spMkLst>
            <pc:docMk/>
            <pc:sldMk cId="93068664" sldId="1169"/>
            <ac:spMk id="3" creationId="{BB6B93C3-77D3-564A-AB55-7A6A8F27E728}"/>
          </ac:spMkLst>
        </pc:spChg>
        <pc:spChg chg="mod">
          <ac:chgData name="Ed Godfrey" userId="61aa7c48ee0e3db0" providerId="LiveId" clId="{04F8F766-A932-4145-A8E2-E4C178A520A7}" dt="2025-03-15T14:18:30.116" v="457" actId="20577"/>
          <ac:spMkLst>
            <pc:docMk/>
            <pc:sldMk cId="93068664" sldId="1169"/>
            <ac:spMk id="6" creationId="{17B52AA5-3B14-F99C-0DD0-E4BB4A41B4BB}"/>
          </ac:spMkLst>
        </pc:spChg>
      </pc:sldChg>
      <pc:sldChg chg="add del">
        <pc:chgData name="Ed Godfrey" userId="61aa7c48ee0e3db0" providerId="LiveId" clId="{04F8F766-A932-4145-A8E2-E4C178A520A7}" dt="2025-03-15T14:23:44.155" v="681" actId="47"/>
        <pc:sldMkLst>
          <pc:docMk/>
          <pc:sldMk cId="3043519721" sldId="1185"/>
        </pc:sldMkLst>
      </pc:sldChg>
      <pc:sldChg chg="del">
        <pc:chgData name="Ed Godfrey" userId="61aa7c48ee0e3db0" providerId="LiveId" clId="{04F8F766-A932-4145-A8E2-E4C178A520A7}" dt="2025-03-15T14:18:10.811" v="425" actId="47"/>
        <pc:sldMkLst>
          <pc:docMk/>
          <pc:sldMk cId="2530840445" sldId="1203"/>
        </pc:sldMkLst>
      </pc:sldChg>
      <pc:sldChg chg="modSp mod">
        <pc:chgData name="Ed Godfrey" userId="61aa7c48ee0e3db0" providerId="LiveId" clId="{04F8F766-A932-4145-A8E2-E4C178A520A7}" dt="2025-03-15T14:26:38.399" v="734" actId="6549"/>
        <pc:sldMkLst>
          <pc:docMk/>
          <pc:sldMk cId="2863407350" sldId="1204"/>
        </pc:sldMkLst>
        <pc:spChg chg="mod">
          <ac:chgData name="Ed Godfrey" userId="61aa7c48ee0e3db0" providerId="LiveId" clId="{04F8F766-A932-4145-A8E2-E4C178A520A7}" dt="2025-03-15T14:26:38.399" v="734" actId="6549"/>
          <ac:spMkLst>
            <pc:docMk/>
            <pc:sldMk cId="2863407350" sldId="1204"/>
            <ac:spMk id="3" creationId="{6348F1C6-D286-37F8-1DB8-255216C4F82E}"/>
          </ac:spMkLst>
        </pc:spChg>
        <pc:spChg chg="mod">
          <ac:chgData name="Ed Godfrey" userId="61aa7c48ee0e3db0" providerId="LiveId" clId="{04F8F766-A932-4145-A8E2-E4C178A520A7}" dt="2025-03-15T14:26:04.926" v="724" actId="20577"/>
          <ac:spMkLst>
            <pc:docMk/>
            <pc:sldMk cId="2863407350" sldId="1204"/>
            <ac:spMk id="6" creationId="{A0B522ED-79B3-4412-F4C2-7BC1A2815CA9}"/>
          </ac:spMkLst>
        </pc:spChg>
      </pc:sldChg>
      <pc:sldChg chg="modSp mod">
        <pc:chgData name="Ed Godfrey" userId="61aa7c48ee0e3db0" providerId="LiveId" clId="{04F8F766-A932-4145-A8E2-E4C178A520A7}" dt="2025-03-15T14:34:50.120" v="979" actId="255"/>
        <pc:sldMkLst>
          <pc:docMk/>
          <pc:sldMk cId="129742404" sldId="1205"/>
        </pc:sldMkLst>
        <pc:spChg chg="mod">
          <ac:chgData name="Ed Godfrey" userId="61aa7c48ee0e3db0" providerId="LiveId" clId="{04F8F766-A932-4145-A8E2-E4C178A520A7}" dt="2025-03-15T14:34:50.120" v="979" actId="255"/>
          <ac:spMkLst>
            <pc:docMk/>
            <pc:sldMk cId="129742404" sldId="1205"/>
            <ac:spMk id="3" creationId="{67A56FD6-48F1-A46A-E4B1-2C9BAD9C0122}"/>
          </ac:spMkLst>
        </pc:spChg>
        <pc:spChg chg="mod">
          <ac:chgData name="Ed Godfrey" userId="61aa7c48ee0e3db0" providerId="LiveId" clId="{04F8F766-A932-4145-A8E2-E4C178A520A7}" dt="2025-03-15T14:34:11.635" v="972" actId="20577"/>
          <ac:spMkLst>
            <pc:docMk/>
            <pc:sldMk cId="129742404" sldId="1205"/>
            <ac:spMk id="6" creationId="{3490DAE9-E53B-250E-A5B5-4DF8389BE240}"/>
          </ac:spMkLst>
        </pc:spChg>
      </pc:sldChg>
      <pc:sldChg chg="addSp modSp mod modAnim">
        <pc:chgData name="Ed Godfrey" userId="61aa7c48ee0e3db0" providerId="LiveId" clId="{04F8F766-A932-4145-A8E2-E4C178A520A7}" dt="2025-03-15T14:46:09.779" v="1164" actId="255"/>
        <pc:sldMkLst>
          <pc:docMk/>
          <pc:sldMk cId="1818453680" sldId="1218"/>
        </pc:sldMkLst>
        <pc:spChg chg="add mod">
          <ac:chgData name="Ed Godfrey" userId="61aa7c48ee0e3db0" providerId="LiveId" clId="{04F8F766-A932-4145-A8E2-E4C178A520A7}" dt="2025-03-15T14:46:09.779" v="1164" actId="255"/>
          <ac:spMkLst>
            <pc:docMk/>
            <pc:sldMk cId="1818453680" sldId="1218"/>
            <ac:spMk id="2" creationId="{68D9BC71-A489-A251-3B3A-29F8D062AA46}"/>
          </ac:spMkLst>
        </pc:spChg>
        <pc:spChg chg="mod">
          <ac:chgData name="Ed Godfrey" userId="61aa7c48ee0e3db0" providerId="LiveId" clId="{04F8F766-A932-4145-A8E2-E4C178A520A7}" dt="2025-03-15T14:40:55.198" v="1054" actId="5793"/>
          <ac:spMkLst>
            <pc:docMk/>
            <pc:sldMk cId="1818453680" sldId="1218"/>
            <ac:spMk id="3" creationId="{464DEEFA-2CD4-B500-D575-80E13A6AF7CE}"/>
          </ac:spMkLst>
        </pc:spChg>
        <pc:spChg chg="mod">
          <ac:chgData name="Ed Godfrey" userId="61aa7c48ee0e3db0" providerId="LiveId" clId="{04F8F766-A932-4145-A8E2-E4C178A520A7}" dt="2025-03-15T14:39:38.677" v="1040" actId="20577"/>
          <ac:spMkLst>
            <pc:docMk/>
            <pc:sldMk cId="1818453680" sldId="1218"/>
            <ac:spMk id="6" creationId="{D058E11A-0640-20B9-5522-895881C2328E}"/>
          </ac:spMkLst>
        </pc:spChg>
      </pc:sldChg>
      <pc:sldChg chg="modSp mod modAnim">
        <pc:chgData name="Ed Godfrey" userId="61aa7c48ee0e3db0" providerId="LiveId" clId="{04F8F766-A932-4145-A8E2-E4C178A520A7}" dt="2025-03-15T14:12:47.461" v="282"/>
        <pc:sldMkLst>
          <pc:docMk/>
          <pc:sldMk cId="1423776664" sldId="1233"/>
        </pc:sldMkLst>
        <pc:spChg chg="mod">
          <ac:chgData name="Ed Godfrey" userId="61aa7c48ee0e3db0" providerId="LiveId" clId="{04F8F766-A932-4145-A8E2-E4C178A520A7}" dt="2025-03-15T14:12:39.173" v="281" actId="20577"/>
          <ac:spMkLst>
            <pc:docMk/>
            <pc:sldMk cId="1423776664" sldId="1233"/>
            <ac:spMk id="3" creationId="{25CA2E5E-BFBE-EDA5-7465-A6B96BEA67EA}"/>
          </ac:spMkLst>
        </pc:spChg>
      </pc:sldChg>
      <pc:sldChg chg="modSp mod">
        <pc:chgData name="Ed Godfrey" userId="61aa7c48ee0e3db0" providerId="LiveId" clId="{04F8F766-A932-4145-A8E2-E4C178A520A7}" dt="2025-03-15T14:25:56.670" v="717" actId="20577"/>
        <pc:sldMkLst>
          <pc:docMk/>
          <pc:sldMk cId="2542300088" sldId="1235"/>
        </pc:sldMkLst>
        <pc:spChg chg="mod">
          <ac:chgData name="Ed Godfrey" userId="61aa7c48ee0e3db0" providerId="LiveId" clId="{04F8F766-A932-4145-A8E2-E4C178A520A7}" dt="2025-03-15T14:25:49.857" v="707" actId="1036"/>
          <ac:spMkLst>
            <pc:docMk/>
            <pc:sldMk cId="2542300088" sldId="1235"/>
            <ac:spMk id="3" creationId="{0F8C5599-D228-F850-C7DE-724F1697C69E}"/>
          </ac:spMkLst>
        </pc:spChg>
        <pc:spChg chg="mod">
          <ac:chgData name="Ed Godfrey" userId="61aa7c48ee0e3db0" providerId="LiveId" clId="{04F8F766-A932-4145-A8E2-E4C178A520A7}" dt="2025-03-15T14:25:56.670" v="717" actId="20577"/>
          <ac:spMkLst>
            <pc:docMk/>
            <pc:sldMk cId="2542300088" sldId="1235"/>
            <ac:spMk id="6" creationId="{1B0BFC81-5A36-A81C-FDFC-605CEB2ADBA0}"/>
          </ac:spMkLst>
        </pc:spChg>
      </pc:sldChg>
      <pc:sldChg chg="modSp mod">
        <pc:chgData name="Ed Godfrey" userId="61aa7c48ee0e3db0" providerId="LiveId" clId="{04F8F766-A932-4145-A8E2-E4C178A520A7}" dt="2025-03-15T14:42:39.096" v="1090" actId="1036"/>
        <pc:sldMkLst>
          <pc:docMk/>
          <pc:sldMk cId="1607837049" sldId="1243"/>
        </pc:sldMkLst>
        <pc:spChg chg="mod">
          <ac:chgData name="Ed Godfrey" userId="61aa7c48ee0e3db0" providerId="LiveId" clId="{04F8F766-A932-4145-A8E2-E4C178A520A7}" dt="2025-03-15T14:42:39.096" v="1090" actId="1036"/>
          <ac:spMkLst>
            <pc:docMk/>
            <pc:sldMk cId="1607837049" sldId="1243"/>
            <ac:spMk id="3" creationId="{28911446-E909-5E15-FE53-6F921FE3C28E}"/>
          </ac:spMkLst>
        </pc:spChg>
        <pc:spChg chg="mod">
          <ac:chgData name="Ed Godfrey" userId="61aa7c48ee0e3db0" providerId="LiveId" clId="{04F8F766-A932-4145-A8E2-E4C178A520A7}" dt="2025-03-15T14:42:35.358" v="1083" actId="20577"/>
          <ac:spMkLst>
            <pc:docMk/>
            <pc:sldMk cId="1607837049" sldId="1243"/>
            <ac:spMk id="6" creationId="{E60F324D-511E-4DC2-3A43-390CB415D38F}"/>
          </ac:spMkLst>
        </pc:spChg>
      </pc:sldChg>
      <pc:sldChg chg="del">
        <pc:chgData name="Ed Godfrey" userId="61aa7c48ee0e3db0" providerId="LiveId" clId="{04F8F766-A932-4145-A8E2-E4C178A520A7}" dt="2025-03-15T14:56:41.145" v="1291" actId="47"/>
        <pc:sldMkLst>
          <pc:docMk/>
          <pc:sldMk cId="300250041" sldId="1244"/>
        </pc:sldMkLst>
      </pc:sldChg>
      <pc:sldChg chg="del">
        <pc:chgData name="Ed Godfrey" userId="61aa7c48ee0e3db0" providerId="LiveId" clId="{04F8F766-A932-4145-A8E2-E4C178A520A7}" dt="2025-03-15T14:56:41.319" v="1292" actId="47"/>
        <pc:sldMkLst>
          <pc:docMk/>
          <pc:sldMk cId="2065146523" sldId="1245"/>
        </pc:sldMkLst>
      </pc:sldChg>
      <pc:sldChg chg="del">
        <pc:chgData name="Ed Godfrey" userId="61aa7c48ee0e3db0" providerId="LiveId" clId="{04F8F766-A932-4145-A8E2-E4C178A520A7}" dt="2025-03-15T14:56:41.499" v="1293" actId="47"/>
        <pc:sldMkLst>
          <pc:docMk/>
          <pc:sldMk cId="4126037301" sldId="1246"/>
        </pc:sldMkLst>
      </pc:sldChg>
      <pc:sldChg chg="modSp add modAnim">
        <pc:chgData name="Ed Godfrey" userId="61aa7c48ee0e3db0" providerId="LiveId" clId="{04F8F766-A932-4145-A8E2-E4C178A520A7}" dt="2025-03-15T14:16:44.055" v="424" actId="20577"/>
        <pc:sldMkLst>
          <pc:docMk/>
          <pc:sldMk cId="1593905259" sldId="1247"/>
        </pc:sldMkLst>
        <pc:spChg chg="mod">
          <ac:chgData name="Ed Godfrey" userId="61aa7c48ee0e3db0" providerId="LiveId" clId="{04F8F766-A932-4145-A8E2-E4C178A520A7}" dt="2025-03-15T14:16:44.055" v="424" actId="20577"/>
          <ac:spMkLst>
            <pc:docMk/>
            <pc:sldMk cId="1593905259" sldId="1247"/>
            <ac:spMk id="3" creationId="{2CFF46CD-57D2-488E-3EAA-9A1AE84AC867}"/>
          </ac:spMkLst>
        </pc:spChg>
        <pc:spChg chg="mod">
          <ac:chgData name="Ed Godfrey" userId="61aa7c48ee0e3db0" providerId="LiveId" clId="{04F8F766-A932-4145-A8E2-E4C178A520A7}" dt="2025-03-15T14:15:07.602" v="303" actId="20577"/>
          <ac:spMkLst>
            <pc:docMk/>
            <pc:sldMk cId="1593905259" sldId="1247"/>
            <ac:spMk id="6" creationId="{44364EA5-4F29-EFBE-BC54-FD00211F6250}"/>
          </ac:spMkLst>
        </pc:spChg>
      </pc:sldChg>
      <pc:sldChg chg="modSp add modAnim">
        <pc:chgData name="Ed Godfrey" userId="61aa7c48ee0e3db0" providerId="LiveId" clId="{04F8F766-A932-4145-A8E2-E4C178A520A7}" dt="2025-03-15T14:32:34.699" v="941"/>
        <pc:sldMkLst>
          <pc:docMk/>
          <pc:sldMk cId="3203992972" sldId="1248"/>
        </pc:sldMkLst>
        <pc:spChg chg="mod">
          <ac:chgData name="Ed Godfrey" userId="61aa7c48ee0e3db0" providerId="LiveId" clId="{04F8F766-A932-4145-A8E2-E4C178A520A7}" dt="2025-03-15T14:32:25.117" v="939" actId="114"/>
          <ac:spMkLst>
            <pc:docMk/>
            <pc:sldMk cId="3203992972" sldId="1248"/>
            <ac:spMk id="3" creationId="{9A09D726-0CFF-FB8A-257F-7F03FA1EDCEC}"/>
          </ac:spMkLst>
        </pc:spChg>
      </pc:sldChg>
      <pc:sldChg chg="modSp add mod">
        <pc:chgData name="Ed Godfrey" userId="61aa7c48ee0e3db0" providerId="LiveId" clId="{04F8F766-A932-4145-A8E2-E4C178A520A7}" dt="2025-03-15T14:34:44.414" v="978" actId="255"/>
        <pc:sldMkLst>
          <pc:docMk/>
          <pc:sldMk cId="636357585" sldId="1249"/>
        </pc:sldMkLst>
        <pc:spChg chg="mod">
          <ac:chgData name="Ed Godfrey" userId="61aa7c48ee0e3db0" providerId="LiveId" clId="{04F8F766-A932-4145-A8E2-E4C178A520A7}" dt="2025-03-15T14:34:44.414" v="978" actId="255"/>
          <ac:spMkLst>
            <pc:docMk/>
            <pc:sldMk cId="636357585" sldId="1249"/>
            <ac:spMk id="3" creationId="{0BA0D2D5-153F-3A26-6176-DA198D2C2B95}"/>
          </ac:spMkLst>
        </pc:spChg>
      </pc:sldChg>
      <pc:sldChg chg="modSp add mod">
        <pc:chgData name="Ed Godfrey" userId="61aa7c48ee0e3db0" providerId="LiveId" clId="{04F8F766-A932-4145-A8E2-E4C178A520A7}" dt="2025-03-15T14:35:21.833" v="990" actId="6549"/>
        <pc:sldMkLst>
          <pc:docMk/>
          <pc:sldMk cId="3075192982" sldId="1250"/>
        </pc:sldMkLst>
        <pc:spChg chg="mod">
          <ac:chgData name="Ed Godfrey" userId="61aa7c48ee0e3db0" providerId="LiveId" clId="{04F8F766-A932-4145-A8E2-E4C178A520A7}" dt="2025-03-15T14:35:15.440" v="984" actId="113"/>
          <ac:spMkLst>
            <pc:docMk/>
            <pc:sldMk cId="3075192982" sldId="1250"/>
            <ac:spMk id="3" creationId="{426FF8F1-351C-8994-F893-32D65EF6CAF0}"/>
          </ac:spMkLst>
        </pc:spChg>
        <pc:spChg chg="mod">
          <ac:chgData name="Ed Godfrey" userId="61aa7c48ee0e3db0" providerId="LiveId" clId="{04F8F766-A932-4145-A8E2-E4C178A520A7}" dt="2025-03-15T14:35:21.833" v="990" actId="6549"/>
          <ac:spMkLst>
            <pc:docMk/>
            <pc:sldMk cId="3075192982" sldId="1250"/>
            <ac:spMk id="6" creationId="{DF5F4BE2-2470-B906-1EA7-03C4E246FA3A}"/>
          </ac:spMkLst>
        </pc:spChg>
      </pc:sldChg>
      <pc:sldChg chg="modSp add mod">
        <pc:chgData name="Ed Godfrey" userId="61aa7c48ee0e3db0" providerId="LiveId" clId="{04F8F766-A932-4145-A8E2-E4C178A520A7}" dt="2025-03-15T14:36:41.460" v="1007" actId="20577"/>
        <pc:sldMkLst>
          <pc:docMk/>
          <pc:sldMk cId="3425991024" sldId="1251"/>
        </pc:sldMkLst>
        <pc:spChg chg="mod">
          <ac:chgData name="Ed Godfrey" userId="61aa7c48ee0e3db0" providerId="LiveId" clId="{04F8F766-A932-4145-A8E2-E4C178A520A7}" dt="2025-03-15T14:36:31.727" v="998" actId="255"/>
          <ac:spMkLst>
            <pc:docMk/>
            <pc:sldMk cId="3425991024" sldId="1251"/>
            <ac:spMk id="3" creationId="{44B2EC60-F28E-C1D7-8352-47A4395F9639}"/>
          </ac:spMkLst>
        </pc:spChg>
        <pc:spChg chg="mod">
          <ac:chgData name="Ed Godfrey" userId="61aa7c48ee0e3db0" providerId="LiveId" clId="{04F8F766-A932-4145-A8E2-E4C178A520A7}" dt="2025-03-15T14:36:41.460" v="1007" actId="20577"/>
          <ac:spMkLst>
            <pc:docMk/>
            <pc:sldMk cId="3425991024" sldId="1251"/>
            <ac:spMk id="6" creationId="{6F475A18-71DD-45FF-5D9A-88D7A556AD27}"/>
          </ac:spMkLst>
        </pc:spChg>
      </pc:sldChg>
      <pc:sldChg chg="modSp add mod">
        <pc:chgData name="Ed Godfrey" userId="61aa7c48ee0e3db0" providerId="LiveId" clId="{04F8F766-A932-4145-A8E2-E4C178A520A7}" dt="2025-03-15T14:37:37.319" v="1028" actId="6549"/>
        <pc:sldMkLst>
          <pc:docMk/>
          <pc:sldMk cId="1316004964" sldId="1252"/>
        </pc:sldMkLst>
        <pc:spChg chg="mod">
          <ac:chgData name="Ed Godfrey" userId="61aa7c48ee0e3db0" providerId="LiveId" clId="{04F8F766-A932-4145-A8E2-E4C178A520A7}" dt="2025-03-15T14:37:23.649" v="1015" actId="255"/>
          <ac:spMkLst>
            <pc:docMk/>
            <pc:sldMk cId="1316004964" sldId="1252"/>
            <ac:spMk id="3" creationId="{57E463F2-53A6-950F-84C3-24EE42B77301}"/>
          </ac:spMkLst>
        </pc:spChg>
        <pc:spChg chg="mod">
          <ac:chgData name="Ed Godfrey" userId="61aa7c48ee0e3db0" providerId="LiveId" clId="{04F8F766-A932-4145-A8E2-E4C178A520A7}" dt="2025-03-15T14:37:37.319" v="1028" actId="6549"/>
          <ac:spMkLst>
            <pc:docMk/>
            <pc:sldMk cId="1316004964" sldId="1252"/>
            <ac:spMk id="6" creationId="{AC8913F1-431C-CDFD-F661-30AD1010134F}"/>
          </ac:spMkLst>
        </pc:spChg>
      </pc:sldChg>
      <pc:sldChg chg="modSp add">
        <pc:chgData name="Ed Godfrey" userId="61aa7c48ee0e3db0" providerId="LiveId" clId="{04F8F766-A932-4145-A8E2-E4C178A520A7}" dt="2025-03-15T14:46:15.900" v="1169" actId="1035"/>
        <pc:sldMkLst>
          <pc:docMk/>
          <pc:sldMk cId="875627803" sldId="1253"/>
        </pc:sldMkLst>
        <pc:spChg chg="mod">
          <ac:chgData name="Ed Godfrey" userId="61aa7c48ee0e3db0" providerId="LiveId" clId="{04F8F766-A932-4145-A8E2-E4C178A520A7}" dt="2025-03-15T14:46:15.900" v="1169" actId="1035"/>
          <ac:spMkLst>
            <pc:docMk/>
            <pc:sldMk cId="875627803" sldId="1253"/>
            <ac:spMk id="2" creationId="{0ADFCC4F-2075-2C4D-CBC8-6575FB50764E}"/>
          </ac:spMkLst>
        </pc:spChg>
        <pc:spChg chg="mod">
          <ac:chgData name="Ed Godfrey" userId="61aa7c48ee0e3db0" providerId="LiveId" clId="{04F8F766-A932-4145-A8E2-E4C178A520A7}" dt="2025-03-15T14:45:04.142" v="1157" actId="20577"/>
          <ac:spMkLst>
            <pc:docMk/>
            <pc:sldMk cId="875627803" sldId="1253"/>
            <ac:spMk id="3" creationId="{3674B965-C71C-586A-B4F1-71DB34D36EE3}"/>
          </ac:spMkLst>
        </pc:spChg>
      </pc:sldChg>
      <pc:sldChg chg="delSp modSp add mod delAnim modAnim">
        <pc:chgData name="Ed Godfrey" userId="61aa7c48ee0e3db0" providerId="LiveId" clId="{04F8F766-A932-4145-A8E2-E4C178A520A7}" dt="2025-03-15T14:49:33.761" v="1185"/>
        <pc:sldMkLst>
          <pc:docMk/>
          <pc:sldMk cId="361991026" sldId="1254"/>
        </pc:sldMkLst>
        <pc:spChg chg="del mod">
          <ac:chgData name="Ed Godfrey" userId="61aa7c48ee0e3db0" providerId="LiveId" clId="{04F8F766-A932-4145-A8E2-E4C178A520A7}" dt="2025-03-15T14:49:33.761" v="1185"/>
          <ac:spMkLst>
            <pc:docMk/>
            <pc:sldMk cId="361991026" sldId="1254"/>
            <ac:spMk id="2" creationId="{5F4BD702-D44D-0C82-4FE5-CE42DC8371B2}"/>
          </ac:spMkLst>
        </pc:spChg>
        <pc:spChg chg="mod">
          <ac:chgData name="Ed Godfrey" userId="61aa7c48ee0e3db0" providerId="LiveId" clId="{04F8F766-A932-4145-A8E2-E4C178A520A7}" dt="2025-03-15T14:47:11.512" v="1181" actId="20577"/>
          <ac:spMkLst>
            <pc:docMk/>
            <pc:sldMk cId="361991026" sldId="1254"/>
            <ac:spMk id="3" creationId="{4FAEA151-44E7-1A6C-22C3-1FCC105F67BA}"/>
          </ac:spMkLst>
        </pc:spChg>
      </pc:sldChg>
      <pc:sldChg chg="delSp modSp add modAnim">
        <pc:chgData name="Ed Godfrey" userId="61aa7c48ee0e3db0" providerId="LiveId" clId="{04F8F766-A932-4145-A8E2-E4C178A520A7}" dt="2025-03-15T14:51:14.394" v="1232" actId="21"/>
        <pc:sldMkLst>
          <pc:docMk/>
          <pc:sldMk cId="1807905999" sldId="1255"/>
        </pc:sldMkLst>
        <pc:spChg chg="del mod">
          <ac:chgData name="Ed Godfrey" userId="61aa7c48ee0e3db0" providerId="LiveId" clId="{04F8F766-A932-4145-A8E2-E4C178A520A7}" dt="2025-03-15T14:51:14.394" v="1232" actId="21"/>
          <ac:spMkLst>
            <pc:docMk/>
            <pc:sldMk cId="1807905999" sldId="1255"/>
            <ac:spMk id="2" creationId="{5FABC69A-B599-03EB-6A22-E7BAC879A3C7}"/>
          </ac:spMkLst>
        </pc:spChg>
        <pc:spChg chg="mod">
          <ac:chgData name="Ed Godfrey" userId="61aa7c48ee0e3db0" providerId="LiveId" clId="{04F8F766-A932-4145-A8E2-E4C178A520A7}" dt="2025-03-15T14:50:06.009" v="1191" actId="255"/>
          <ac:spMkLst>
            <pc:docMk/>
            <pc:sldMk cId="1807905999" sldId="1255"/>
            <ac:spMk id="3" creationId="{BD141ED7-16ED-0D0A-5A47-1DA0CDA9A832}"/>
          </ac:spMkLst>
        </pc:spChg>
      </pc:sldChg>
      <pc:sldChg chg="modSp add">
        <pc:chgData name="Ed Godfrey" userId="61aa7c48ee0e3db0" providerId="LiveId" clId="{04F8F766-A932-4145-A8E2-E4C178A520A7}" dt="2025-03-15T14:52:27.035" v="1243" actId="6549"/>
        <pc:sldMkLst>
          <pc:docMk/>
          <pc:sldMk cId="4088469911" sldId="1256"/>
        </pc:sldMkLst>
        <pc:spChg chg="mod">
          <ac:chgData name="Ed Godfrey" userId="61aa7c48ee0e3db0" providerId="LiveId" clId="{04F8F766-A932-4145-A8E2-E4C178A520A7}" dt="2025-03-15T14:52:27.035" v="1243" actId="6549"/>
          <ac:spMkLst>
            <pc:docMk/>
            <pc:sldMk cId="4088469911" sldId="1256"/>
            <ac:spMk id="3" creationId="{81EB96DE-3016-5886-5A02-812FB643AAE9}"/>
          </ac:spMkLst>
        </pc:spChg>
      </pc:sldChg>
      <pc:sldChg chg="modSp add mod">
        <pc:chgData name="Ed Godfrey" userId="61aa7c48ee0e3db0" providerId="LiveId" clId="{04F8F766-A932-4145-A8E2-E4C178A520A7}" dt="2025-03-15T14:54:43.384" v="1281" actId="20577"/>
        <pc:sldMkLst>
          <pc:docMk/>
          <pc:sldMk cId="3633233900" sldId="1257"/>
        </pc:sldMkLst>
        <pc:spChg chg="mod">
          <ac:chgData name="Ed Godfrey" userId="61aa7c48ee0e3db0" providerId="LiveId" clId="{04F8F766-A932-4145-A8E2-E4C178A520A7}" dt="2025-03-15T14:54:43.384" v="1281" actId="20577"/>
          <ac:spMkLst>
            <pc:docMk/>
            <pc:sldMk cId="3633233900" sldId="1257"/>
            <ac:spMk id="3" creationId="{ED66BE7C-5B78-FA19-77FB-46881F63C9F7}"/>
          </ac:spMkLst>
        </pc:spChg>
        <pc:spChg chg="mod">
          <ac:chgData name="Ed Godfrey" userId="61aa7c48ee0e3db0" providerId="LiveId" clId="{04F8F766-A932-4145-A8E2-E4C178A520A7}" dt="2025-03-15T14:53:35.966" v="1262" actId="20577"/>
          <ac:spMkLst>
            <pc:docMk/>
            <pc:sldMk cId="3633233900" sldId="1257"/>
            <ac:spMk id="6" creationId="{CB8793B7-D47D-854A-6E3E-371EB2C56207}"/>
          </ac:spMkLst>
        </pc:spChg>
      </pc:sldChg>
      <pc:sldChg chg="modSp add del mod">
        <pc:chgData name="Ed Godfrey" userId="61aa7c48ee0e3db0" providerId="LiveId" clId="{04F8F766-A932-4145-A8E2-E4C178A520A7}" dt="2025-03-15T14:56:44.489" v="1296" actId="47"/>
        <pc:sldMkLst>
          <pc:docMk/>
          <pc:sldMk cId="2454256115" sldId="1258"/>
        </pc:sldMkLst>
        <pc:spChg chg="mod">
          <ac:chgData name="Ed Godfrey" userId="61aa7c48ee0e3db0" providerId="LiveId" clId="{04F8F766-A932-4145-A8E2-E4C178A520A7}" dt="2025-03-15T14:54:06.288" v="1272" actId="1035"/>
          <ac:spMkLst>
            <pc:docMk/>
            <pc:sldMk cId="2454256115" sldId="1258"/>
            <ac:spMk id="3" creationId="{F084F2E5-5F54-3DCB-376F-99FB346CB69B}"/>
          </ac:spMkLst>
        </pc:spChg>
        <pc:spChg chg="mod">
          <ac:chgData name="Ed Godfrey" userId="61aa7c48ee0e3db0" providerId="LiveId" clId="{04F8F766-A932-4145-A8E2-E4C178A520A7}" dt="2025-03-15T14:55:14.988" v="1289" actId="20577"/>
          <ac:spMkLst>
            <pc:docMk/>
            <pc:sldMk cId="2454256115" sldId="1258"/>
            <ac:spMk id="6" creationId="{AD45AD75-C47A-C8FA-CFE5-3F79F30ADE87}"/>
          </ac:spMkLst>
        </pc:spChg>
      </pc:sldChg>
      <pc:sldChg chg="add del">
        <pc:chgData name="Ed Godfrey" userId="61aa7c48ee0e3db0" providerId="LiveId" clId="{04F8F766-A932-4145-A8E2-E4C178A520A7}" dt="2025-03-15T14:56:46.964" v="1297" actId="47"/>
        <pc:sldMkLst>
          <pc:docMk/>
          <pc:sldMk cId="2042618262" sldId="1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3/15/2025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3/15/2025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3/15/2025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New Life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a:t>
            </a:r>
            <a:r>
              <a:rPr lang="en-US" sz="3600" b="1" dirty="0">
                <a:latin typeface="Avenir Next LT Pro Light" panose="020B0304020202020204" pitchFamily="34" charset="0"/>
              </a:rPr>
              <a:t> (Part 1)</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16,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67B12-2223-9426-1E34-543028C789A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BA0D2D5-153F-3A26-6176-DA198D2C2B95}"/>
              </a:ext>
            </a:extLst>
          </p:cNvPr>
          <p:cNvSpPr txBox="1">
            <a:spLocks noChangeArrowheads="1"/>
          </p:cNvSpPr>
          <p:nvPr/>
        </p:nvSpPr>
        <p:spPr bwMode="auto">
          <a:xfrm>
            <a:off x="173038" y="971642"/>
            <a:ext cx="1180560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 For if by the transgression of the one, death reigned through the one, much more those who receive the abundance of grace and of the gift of righteousness will reign in life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the One, Jesus Christ</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18 So then as through one transgression there resulted condemnation to all men, even so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one act of righteousness</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there resulted justification of life to all men. 19 For as through the one man's disobedience the many were made sinners, even so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the obedience of the One</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 many will be made righteous. </a:t>
            </a:r>
            <a:endParaRPr lang="en-US" sz="3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90AB197-A02C-043B-5272-A887E62EEA2B}"/>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5:9-11</a:t>
            </a:r>
          </a:p>
        </p:txBody>
      </p:sp>
    </p:spTree>
    <p:extLst>
      <p:ext uri="{BB962C8B-B14F-4D97-AF65-F5344CB8AC3E}">
        <p14:creationId xmlns:p14="http://schemas.microsoft.com/office/powerpoint/2010/main" val="63635758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3BEF1-6B9C-53EE-F33B-E07A08AFEDD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26FF8F1-351C-8994-F893-32D65EF6CAF0}"/>
              </a:ext>
            </a:extLst>
          </p:cNvPr>
          <p:cNvSpPr txBox="1">
            <a:spLocks noChangeArrowheads="1"/>
          </p:cNvSpPr>
          <p:nvPr/>
        </p:nvSpPr>
        <p:spPr bwMode="auto">
          <a:xfrm>
            <a:off x="173038" y="971642"/>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Times New Roman" panose="02020603050405020304" pitchFamily="18" charset="0"/>
              </a:rPr>
              <a:t>so that, as sin reigned in death, even so grace would reign through righteousness to eternal life </a:t>
            </a:r>
            <a:r>
              <a:rPr lang="en-US" sz="4000" b="0" i="1" u="sng" dirty="0">
                <a:solidFill>
                  <a:schemeClr val="tx1"/>
                </a:solidFill>
                <a:effectLst/>
                <a:latin typeface="Calibri" panose="020F0502020204030204" pitchFamily="34" charset="0"/>
                <a:ea typeface="Times New Roman" panose="02020603050405020304" pitchFamily="18" charset="0"/>
              </a:rPr>
              <a:t>through Jesus Christ our Lord</a:t>
            </a:r>
            <a:r>
              <a:rPr lang="en-US" sz="4000" b="0" i="1" dirty="0">
                <a:solidFill>
                  <a:schemeClr val="tx1"/>
                </a:solidFill>
                <a:effectLst/>
                <a:latin typeface="Calibri" panose="020F0502020204030204" pitchFamily="34" charset="0"/>
                <a:ea typeface="Times New Roman" panose="02020603050405020304" pitchFamily="18" charset="0"/>
              </a:rPr>
              <a:t>.</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F5F4BE2-2470-B906-1EA7-03C4E246FA3A}"/>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5:21</a:t>
            </a:r>
          </a:p>
        </p:txBody>
      </p:sp>
    </p:spTree>
    <p:extLst>
      <p:ext uri="{BB962C8B-B14F-4D97-AF65-F5344CB8AC3E}">
        <p14:creationId xmlns:p14="http://schemas.microsoft.com/office/powerpoint/2010/main" val="307519298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96B62-92A2-53E3-EF5E-75D9E905E2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4B2EC60-F28E-C1D7-8352-47A4395F9639}"/>
              </a:ext>
            </a:extLst>
          </p:cNvPr>
          <p:cNvSpPr txBox="1">
            <a:spLocks noChangeArrowheads="1"/>
          </p:cNvSpPr>
          <p:nvPr/>
        </p:nvSpPr>
        <p:spPr bwMode="auto">
          <a:xfrm>
            <a:off x="173038" y="971642"/>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Or do you not know that all of us who have been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baptized into Christ Jesus</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have been baptized into His death? 4 Therefore we have been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buried with Him</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through baptism into death, so that as Christ was raised from the dead through the glory of the Father, so we too might walk in newness of life. 5 For if we have become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united with Him</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in the likeness of His death, certainly we shall also be in the likeness of His resurrection, 6 knowing this, that our old self was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crucified with Him</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in order that our body of sin might be done away with, so that we would no longer be slaves to sin;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F475A18-71DD-45FF-5D9A-88D7A556AD27}"/>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6:3-6</a:t>
            </a:r>
          </a:p>
        </p:txBody>
      </p:sp>
    </p:spTree>
    <p:extLst>
      <p:ext uri="{BB962C8B-B14F-4D97-AF65-F5344CB8AC3E}">
        <p14:creationId xmlns:p14="http://schemas.microsoft.com/office/powerpoint/2010/main" val="342599102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E8E42-DC29-7C7F-CEA3-D4CACDF0207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7E463F2-53A6-950F-84C3-24EE42B77301}"/>
              </a:ext>
            </a:extLst>
          </p:cNvPr>
          <p:cNvSpPr txBox="1">
            <a:spLocks noChangeArrowheads="1"/>
          </p:cNvSpPr>
          <p:nvPr/>
        </p:nvSpPr>
        <p:spPr bwMode="auto">
          <a:xfrm>
            <a:off x="173038" y="971642"/>
            <a:ext cx="11805602"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buNone/>
            </a:pP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Now if we have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died with Christ</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we believe that we shall also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live with Him</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buNone/>
            </a:pP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buNone/>
            </a:pP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 Even so consider yourselves to be dead to sin, but alive to God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Christ Jesus</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buNone/>
            </a:pPr>
            <a:r>
              <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marR="0" algn="just"/>
            <a:r>
              <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 For the wages of sin is death, but the free gift of God is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eternal life in Christ Jesus our Lord</a:t>
            </a:r>
            <a:r>
              <a:rPr lang="en-US" sz="3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p:txBody>
      </p:sp>
      <p:sp>
        <p:nvSpPr>
          <p:cNvPr id="6" name="TextBox 5">
            <a:extLst>
              <a:ext uri="{FF2B5EF4-FFF2-40B4-BE49-F238E27FC236}">
                <a16:creationId xmlns:a16="http://schemas.microsoft.com/office/drawing/2014/main" id="{AC8913F1-431C-CDFD-F661-30AD1010134F}"/>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6:8, 11, 23</a:t>
            </a:r>
          </a:p>
        </p:txBody>
      </p:sp>
    </p:spTree>
    <p:extLst>
      <p:ext uri="{BB962C8B-B14F-4D97-AF65-F5344CB8AC3E}">
        <p14:creationId xmlns:p14="http://schemas.microsoft.com/office/powerpoint/2010/main" val="131600496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ED0B9-C55C-4E50-D183-6432A4B0B76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DEEFA-2CD4-B500-D575-80E13A6AF7CE}"/>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lvl="0" indent="-742950" algn="jus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To be “in Christ” means we are to walk [behave] in newness of life (Romans 6:4)</a:t>
            </a:r>
          </a:p>
          <a:p>
            <a:pPr marR="0" lvl="0" algn="just"/>
            <a:endPar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R="0" lvl="0" algn="just"/>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058E11A-0640-20B9-5522-895881C2328E}"/>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Applications</a:t>
            </a:r>
          </a:p>
        </p:txBody>
      </p:sp>
      <p:sp>
        <p:nvSpPr>
          <p:cNvPr id="2" name="Text Box 3">
            <a:extLst>
              <a:ext uri="{FF2B5EF4-FFF2-40B4-BE49-F238E27FC236}">
                <a16:creationId xmlns:a16="http://schemas.microsoft.com/office/drawing/2014/main" id="{68D9BC71-A489-A251-3B3A-29F8D062AA46}"/>
              </a:ext>
            </a:extLst>
          </p:cNvPr>
          <p:cNvSpPr txBox="1">
            <a:spLocks noChangeArrowheads="1"/>
          </p:cNvSpPr>
          <p:nvPr/>
        </p:nvSpPr>
        <p:spPr bwMode="auto">
          <a:xfrm>
            <a:off x="184189" y="2373575"/>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we have been buried with Him through baptism into death, so that as Christ was raised from the dead through the glory of the Father, so we too might walk in newness of life.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84536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par>
                          <p:cTn id="8" fill="hold">
                            <p:stCondLst>
                              <p:cond delay="2250"/>
                            </p:stCondLst>
                            <p:childTnLst>
                              <p:par>
                                <p:cTn id="9" presetID="10" presetClass="entr" presetSubtype="0" fill="hold" grpId="0" nodeType="afterEffect">
                                  <p:stCondLst>
                                    <p:cond delay="22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426C3-BB5B-89F5-057A-09A03147089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8911446-E909-5E15-FE53-6F921FE3C28E}"/>
              </a:ext>
            </a:extLst>
          </p:cNvPr>
          <p:cNvSpPr txBox="1">
            <a:spLocks noChangeArrowheads="1"/>
          </p:cNvSpPr>
          <p:nvPr/>
        </p:nvSpPr>
        <p:spPr bwMode="auto">
          <a:xfrm>
            <a:off x="173038" y="857009"/>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For the time already past is sufficient for you to have carried out the desire of the Gentiles, having pursued a course of sensuality, lusts, drunkenness, carousing, drinking parties and abominable idolatries. 4 In all this, they are </a:t>
            </a:r>
            <a:r>
              <a:rPr lang="en-US" sz="40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surprised</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that you do not run with them into the same excesses of dissipation, and they malign you;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60F324D-511E-4DC2-3A43-390CB415D38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4:3-4</a:t>
            </a:r>
          </a:p>
        </p:txBody>
      </p:sp>
    </p:spTree>
    <p:extLst>
      <p:ext uri="{BB962C8B-B14F-4D97-AF65-F5344CB8AC3E}">
        <p14:creationId xmlns:p14="http://schemas.microsoft.com/office/powerpoint/2010/main" val="160783704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E3827-45B5-73A7-5F05-BA97C0F4898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674B965-C71C-586A-B4F1-71DB34D36EE3}"/>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2"/>
            </a:pPr>
            <a:r>
              <a:rPr lang="en-US" sz="3600" b="0" i="0" dirty="0">
                <a:solidFill>
                  <a:schemeClr val="tx1"/>
                </a:solidFill>
                <a:latin typeface="Arial" panose="020B0604020202020204" pitchFamily="34" charset="0"/>
              </a:rPr>
              <a:t>To be “in Christ” means we are constantly resisting the reign of sin. (Romans 6:11-13)</a:t>
            </a:r>
          </a:p>
          <a:p>
            <a:pPr marR="0" lvl="0" algn="just"/>
            <a:endPar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R="0" lvl="0" algn="just"/>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54EED2-1356-22B8-FB08-0D21AC975F51}"/>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Applications</a:t>
            </a:r>
          </a:p>
        </p:txBody>
      </p:sp>
      <p:sp>
        <p:nvSpPr>
          <p:cNvPr id="2" name="Text Box 3">
            <a:extLst>
              <a:ext uri="{FF2B5EF4-FFF2-40B4-BE49-F238E27FC236}">
                <a16:creationId xmlns:a16="http://schemas.microsoft.com/office/drawing/2014/main" id="{0ADFCC4F-2075-2C4D-CBC8-6575FB50764E}"/>
              </a:ext>
            </a:extLst>
          </p:cNvPr>
          <p:cNvSpPr txBox="1">
            <a:spLocks noChangeArrowheads="1"/>
          </p:cNvSpPr>
          <p:nvPr/>
        </p:nvSpPr>
        <p:spPr bwMode="auto">
          <a:xfrm>
            <a:off x="184189" y="2317820"/>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11 Even so consider yourselves to be dead to sin, but alive to God in Christ Jesus. 12 Therefore do not let sin reign in your mortal body so that you obey its lusts, 13 and do not go on presenting the members of your body to sin as instruments of unrighteousness; but present yourselves to God as those alive from the dead, and your members as instruments of righteousness to God. 14 For sin shall not be master over you, for you are not under law but under grace. </a:t>
            </a:r>
          </a:p>
        </p:txBody>
      </p:sp>
    </p:spTree>
    <p:extLst>
      <p:ext uri="{BB962C8B-B14F-4D97-AF65-F5344CB8AC3E}">
        <p14:creationId xmlns:p14="http://schemas.microsoft.com/office/powerpoint/2010/main" val="8756278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par>
                          <p:cTn id="8" fill="hold">
                            <p:stCondLst>
                              <p:cond delay="2250"/>
                            </p:stCondLst>
                            <p:childTnLst>
                              <p:par>
                                <p:cTn id="9" presetID="10" presetClass="entr" presetSubtype="0" fill="hold" grpId="0" nodeType="afterEffect">
                                  <p:stCondLst>
                                    <p:cond delay="22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DCFFE-BC34-6920-1610-60514672AF5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FAEA151-44E7-1A6C-22C3-1FCC105F67BA}"/>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3"/>
            </a:pPr>
            <a:r>
              <a:rPr lang="en-US" sz="3600" b="0" i="0" dirty="0">
                <a:solidFill>
                  <a:schemeClr val="tx1"/>
                </a:solidFill>
                <a:latin typeface="Arial" panose="020B0604020202020204" pitchFamily="34" charset="0"/>
              </a:rPr>
              <a:t>To be “in Christ” means we are living as a slave of righteousness rather than as a slave of sin (6:17-23). </a:t>
            </a:r>
          </a:p>
          <a:p>
            <a:pPr marR="0" lvl="0" algn="just"/>
            <a:endPar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R="0" lvl="0" algn="just"/>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02B4FD7-6913-CE9A-C206-50B34B846228}"/>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Applications</a:t>
            </a:r>
          </a:p>
        </p:txBody>
      </p:sp>
    </p:spTree>
    <p:extLst>
      <p:ext uri="{BB962C8B-B14F-4D97-AF65-F5344CB8AC3E}">
        <p14:creationId xmlns:p14="http://schemas.microsoft.com/office/powerpoint/2010/main" val="361991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89443-28C1-1B5D-0F85-410CC147BAC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141ED7-16ED-0D0A-5A47-1DA0CDA9A832}"/>
              </a:ext>
            </a:extLst>
          </p:cNvPr>
          <p:cNvSpPr txBox="1">
            <a:spLocks noChangeArrowheads="1"/>
          </p:cNvSpPr>
          <p:nvPr/>
        </p:nvSpPr>
        <p:spPr bwMode="auto">
          <a:xfrm>
            <a:off x="173038" y="971642"/>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4"/>
            </a:pPr>
            <a:r>
              <a:rPr lang="en-US" sz="3600" b="0" i="0" dirty="0">
                <a:solidFill>
                  <a:schemeClr val="tx1"/>
                </a:solidFill>
                <a:latin typeface="Arial" panose="020B0604020202020204" pitchFamily="34" charset="0"/>
              </a:rPr>
              <a:t>To be “in Christ” means that we depend on the grace of God in Christ for sanctification (becoming more like Christ) rather than depending upon oneself by the works of the law (7:4-6). </a:t>
            </a:r>
          </a:p>
          <a:p>
            <a:pPr marR="0" lvl="0" algn="just"/>
            <a:endPar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R="0" lvl="0" algn="just"/>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3706A61-DD12-FB92-4315-CC296D36573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Applications</a:t>
            </a:r>
          </a:p>
        </p:txBody>
      </p:sp>
    </p:spTree>
    <p:extLst>
      <p:ext uri="{BB962C8B-B14F-4D97-AF65-F5344CB8AC3E}">
        <p14:creationId xmlns:p14="http://schemas.microsoft.com/office/powerpoint/2010/main" val="18079059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8D70E-EF6F-E5A7-0751-B6E5B0AECD4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1EB96DE-3016-5886-5A02-812FB643AAE9}"/>
              </a:ext>
            </a:extLst>
          </p:cNvPr>
          <p:cNvSpPr txBox="1">
            <a:spLocks noChangeArrowheads="1"/>
          </p:cNvSpPr>
          <p:nvPr/>
        </p:nvSpPr>
        <p:spPr bwMode="auto">
          <a:xfrm>
            <a:off x="173038" y="971642"/>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Font typeface="+mj-lt"/>
              <a:buAutoNum type="arabicPeriod" startAt="5"/>
            </a:pPr>
            <a:r>
              <a:rPr lang="en-US" sz="3600" b="0" i="0" dirty="0">
                <a:solidFill>
                  <a:schemeClr val="tx1"/>
                </a:solidFill>
                <a:latin typeface="Arial" panose="020B0604020202020204" pitchFamily="34" charset="0"/>
              </a:rPr>
              <a:t>To be “in Christ means we recognize the ongoing battle with sin in the flesh and that the only victory is through Jesus Christ our Lord (7:13-25). </a:t>
            </a:r>
          </a:p>
          <a:p>
            <a:pPr marR="0" lvl="0" algn="just"/>
            <a:endPar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R="0" lvl="0" algn="just"/>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9480D2A-4ABE-9079-4C91-502479491EA7}"/>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Applications</a:t>
            </a:r>
          </a:p>
        </p:txBody>
      </p:sp>
    </p:spTree>
    <p:extLst>
      <p:ext uri="{BB962C8B-B14F-4D97-AF65-F5344CB8AC3E}">
        <p14:creationId xmlns:p14="http://schemas.microsoft.com/office/powerpoint/2010/main" val="40884699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Therefore there is now no condemnation for those who are in Christ Jesus. 2 For the law of the Spirit of life in Christ Jesus has set you free from the law of sin and of death. 3 For what the Law could not do, weak as it was through the flesh, God did: sending His own Son in the likeness of sinful flesh and as an offering for sin, He condemned sin in the flesh, 4 so that the requirement of the Law might be fulfilled in us, who do not walk according to the flesh but according to the Spirit. </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8:1-4</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7425F-8A82-CCAD-6949-D1042D1A322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D66BE7C-5B78-FA19-77FB-46881F63C9F7}"/>
              </a:ext>
            </a:extLst>
          </p:cNvPr>
          <p:cNvSpPr txBox="1">
            <a:spLocks noChangeArrowheads="1"/>
          </p:cNvSpPr>
          <p:nvPr/>
        </p:nvSpPr>
        <p:spPr bwMode="auto">
          <a:xfrm>
            <a:off x="173038" y="778952"/>
            <a:ext cx="11805602"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 But the free gift is not like the transgression. For if by the transgression of the one [Adam] the many [in Adam] died, much more did the grace of God and the gift by the grace of the one Man, Jesus Christ, abound to the many [who receive the free gift of salvation]. 16 The gift is not like that which came through the one who sinned [Adam]; for on the one hand the judgment arose from one transgression resulting in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condemnation</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but on the other hand the free gift arose from many transgressions resulting in justification.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B8793B7-D47D-854A-6E3E-371EB2C5620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5:15-16</a:t>
            </a:r>
          </a:p>
        </p:txBody>
      </p:sp>
    </p:spTree>
    <p:extLst>
      <p:ext uri="{BB962C8B-B14F-4D97-AF65-F5344CB8AC3E}">
        <p14:creationId xmlns:p14="http://schemas.microsoft.com/office/powerpoint/2010/main" val="363323390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9837F-BE4C-8D54-1191-B4A5C647815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084F2E5-5F54-3DCB-376F-99FB346CB69B}"/>
              </a:ext>
            </a:extLst>
          </p:cNvPr>
          <p:cNvSpPr txBox="1">
            <a:spLocks noChangeArrowheads="1"/>
          </p:cNvSpPr>
          <p:nvPr/>
        </p:nvSpPr>
        <p:spPr bwMode="auto">
          <a:xfrm>
            <a:off x="173038" y="778952"/>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 For if by the transgression of the one [Adam], death reigned through the one [Adam], much more those who receive the abundance of grace and of the gift of righteousness will reign in life through the One, Jesus Christ. 18 So then as through one transgression [of Adam] there resulted condemnation to all men, even so through one act of righteousness [by Christ] there resulted justification of life to all men [in Christ]. 19 For as through the one man's [Adam’s] disobedience the many were made sinners, even so through the obedience of the One [Christ Jesus] the many will be made righteous.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45AD75-C47A-C8FA-CFE5-3F79F30ADE8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5:17-19</a:t>
            </a:r>
          </a:p>
        </p:txBody>
      </p:sp>
    </p:spTree>
    <p:extLst>
      <p:ext uri="{BB962C8B-B14F-4D97-AF65-F5344CB8AC3E}">
        <p14:creationId xmlns:p14="http://schemas.microsoft.com/office/powerpoint/2010/main" val="245425611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9911C-BF6B-0468-7438-6FBED7BD30D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3E4FC51-A782-B1C3-E7E7-61F9C15B8749}"/>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New Life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a:t>
            </a:r>
            <a:r>
              <a:rPr lang="en-US" sz="3600" b="1" dirty="0">
                <a:latin typeface="Avenir Next LT Pro Light" panose="020B0304020202020204" pitchFamily="34" charset="0"/>
              </a:rPr>
              <a:t> (Part 1)</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D12F4AE-0F98-E07D-64A3-FD7AC7FC2214}"/>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16, 2025</a:t>
            </a:r>
          </a:p>
        </p:txBody>
      </p:sp>
      <p:pic>
        <p:nvPicPr>
          <p:cNvPr id="5" name="Picture 4" descr="A close up of a book cover&#10;&#10;Description automatically generated">
            <a:extLst>
              <a:ext uri="{FF2B5EF4-FFF2-40B4-BE49-F238E27FC236}">
                <a16:creationId xmlns:a16="http://schemas.microsoft.com/office/drawing/2014/main" id="{EABB03E5-4335-8C48-2306-59CBE8870B1A}"/>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04261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E51EA-C081-4D09-8C3D-C6ADA5FC0A1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5CA2E5E-BFBE-EDA5-7465-A6B96BEA67EA}"/>
              </a:ext>
            </a:extLst>
          </p:cNvPr>
          <p:cNvSpPr txBox="1">
            <a:spLocks noChangeArrowheads="1"/>
          </p:cNvSpPr>
          <p:nvPr/>
        </p:nvSpPr>
        <p:spPr bwMode="auto">
          <a:xfrm>
            <a:off x="173038" y="868160"/>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0" dirty="0">
                <a:solidFill>
                  <a:schemeClr val="tx1"/>
                </a:solidFill>
                <a:latin typeface="Arial" panose="020B0604020202020204" pitchFamily="34" charset="0"/>
                <a:ea typeface="Calibri" panose="020F0502020204030204" pitchFamily="34" charset="0"/>
              </a:rPr>
              <a:t>Romans 8…</a:t>
            </a:r>
          </a:p>
          <a:p>
            <a:pPr marL="685800" marR="0" indent="-685800" algn="just">
              <a:buFont typeface="Wingdings" panose="05000000000000000000" pitchFamily="2" charset="2"/>
              <a:buChar char="§"/>
            </a:pPr>
            <a:r>
              <a:rPr lang="en-US" sz="4800" b="0" i="0" dirty="0">
                <a:solidFill>
                  <a:schemeClr val="tx1"/>
                </a:solidFill>
                <a:effectLst/>
                <a:latin typeface="Arial" panose="020B0604020202020204" pitchFamily="34" charset="0"/>
                <a:ea typeface="Calibri" panose="020F0502020204030204" pitchFamily="34" charset="0"/>
              </a:rPr>
              <a:t>Begins with </a:t>
            </a:r>
            <a:r>
              <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 condemnation (8:1)</a:t>
            </a:r>
          </a:p>
          <a:p>
            <a:pPr marL="685800" indent="-685800">
              <a:buFont typeface="Wingdings" panose="05000000000000000000" pitchFamily="2" charset="2"/>
              <a:buChar char="§"/>
            </a:pPr>
            <a:r>
              <a:rPr lang="en-US" sz="4800" b="0" i="0" dirty="0">
                <a:solidFill>
                  <a:schemeClr val="tx1"/>
                </a:solidFill>
                <a:latin typeface="Arial" panose="020B0604020202020204" pitchFamily="34" charset="0"/>
                <a:ea typeface="Calibri" panose="020F0502020204030204" pitchFamily="34" charset="0"/>
              </a:rPr>
              <a:t>Speaks of </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no consternation (8:28)</a:t>
            </a:r>
          </a:p>
          <a:p>
            <a:pPr marL="685800" marR="0" indent="-685800" algn="just">
              <a:buFont typeface="Wingdings" panose="05000000000000000000" pitchFamily="2" charset="2"/>
              <a:buChar char="§"/>
            </a:pPr>
            <a:r>
              <a:rPr lang="en-US" sz="4800" b="0" i="0" dirty="0">
                <a:solidFill>
                  <a:schemeClr val="tx1"/>
                </a:solidFill>
                <a:latin typeface="Arial" panose="020B0604020202020204" pitchFamily="34" charset="0"/>
                <a:ea typeface="Calibri" panose="020F0502020204030204" pitchFamily="34" charset="0"/>
              </a:rPr>
              <a:t>Ends with </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no separation (8:39)</a:t>
            </a:r>
          </a:p>
        </p:txBody>
      </p:sp>
      <p:sp>
        <p:nvSpPr>
          <p:cNvPr id="6" name="TextBox 5">
            <a:extLst>
              <a:ext uri="{FF2B5EF4-FFF2-40B4-BE49-F238E27FC236}">
                <a16:creationId xmlns:a16="http://schemas.microsoft.com/office/drawing/2014/main" id="{6E834CB9-BF6D-446B-8922-AEB1A589E85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Thought</a:t>
            </a:r>
          </a:p>
        </p:txBody>
      </p:sp>
    </p:spTree>
    <p:extLst>
      <p:ext uri="{BB962C8B-B14F-4D97-AF65-F5344CB8AC3E}">
        <p14:creationId xmlns:p14="http://schemas.microsoft.com/office/powerpoint/2010/main" val="1423776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25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82A48-EF66-13EB-937E-B526F8D32ED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CFF46CD-57D2-488E-3EAA-9A1AE84AC867}"/>
              </a:ext>
            </a:extLst>
          </p:cNvPr>
          <p:cNvSpPr txBox="1">
            <a:spLocks noChangeArrowheads="1"/>
          </p:cNvSpPr>
          <p:nvPr/>
        </p:nvSpPr>
        <p:spPr bwMode="auto">
          <a:xfrm>
            <a:off x="173038" y="868160"/>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ctr"/>
            <a:r>
              <a:rPr lang="en-US" sz="4800" b="0" i="0" dirty="0">
                <a:solidFill>
                  <a:schemeClr val="tx1"/>
                </a:solidFill>
                <a:latin typeface="Arial" panose="020B0604020202020204" pitchFamily="34" charset="0"/>
                <a:ea typeface="Calibri" panose="020F0502020204030204" pitchFamily="34" charset="0"/>
              </a:rPr>
              <a:t>By faith in Christ, the believer’s present position is that of no condemnation.</a:t>
            </a:r>
            <a:endPar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4364EA5-4F29-EFBE-BC54-FD00211F625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Big Idea</a:t>
            </a:r>
          </a:p>
        </p:txBody>
      </p:sp>
    </p:spTree>
    <p:extLst>
      <p:ext uri="{BB962C8B-B14F-4D97-AF65-F5344CB8AC3E}">
        <p14:creationId xmlns:p14="http://schemas.microsoft.com/office/powerpoint/2010/main" val="159390525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present position of those who are in Christ Jesus (8:1)</a:t>
            </a:r>
            <a:endParaRPr lang="en-US" sz="1200" i="0" dirty="0">
              <a:solidFill>
                <a:schemeClr val="tx1"/>
              </a:solidFill>
              <a:latin typeface="Arial" panose="020B0604020202020204" pitchFamily="34" charset="0"/>
            </a:endParaRPr>
          </a:p>
          <a:p>
            <a:pPr lvl="0"/>
            <a:endParaRPr lang="en-US" sz="12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Consider the past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“Therefore…” </a:t>
            </a:r>
            <a:r>
              <a:rPr lang="en-US" sz="3600" b="0" i="0" dirty="0">
                <a:solidFill>
                  <a:schemeClr val="tx1"/>
                </a:solidFill>
                <a:latin typeface="Arial" panose="020B0604020202020204" pitchFamily="34" charset="0"/>
              </a:rPr>
              <a:t>(8:1a)</a:t>
            </a:r>
          </a:p>
          <a:p>
            <a:pPr marL="742950" lvl="0" indent="-742950">
              <a:buAutoNum type="alphaUcPeriod"/>
            </a:pPr>
            <a:r>
              <a:rPr lang="en-US" sz="3600" b="0" i="0" dirty="0">
                <a:solidFill>
                  <a:schemeClr val="tx1"/>
                </a:solidFill>
                <a:latin typeface="Arial" panose="020B0604020202020204" pitchFamily="34" charset="0"/>
              </a:rPr>
              <a:t>Consider the present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“…there is now…” </a:t>
            </a:r>
            <a:r>
              <a:rPr lang="en-US" sz="3600" b="0" i="0" dirty="0">
                <a:solidFill>
                  <a:schemeClr val="tx1"/>
                </a:solidFill>
                <a:latin typeface="Arial" panose="020B0604020202020204" pitchFamily="34" charset="0"/>
              </a:rPr>
              <a:t>(8:1b)</a:t>
            </a: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E4461-6950-74AC-3FBB-7EA90A8A41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8C5599-D228-F850-C7DE-724F1697C69E}"/>
              </a:ext>
            </a:extLst>
          </p:cNvPr>
          <p:cNvSpPr txBox="1">
            <a:spLocks noChangeArrowheads="1"/>
          </p:cNvSpPr>
          <p:nvPr/>
        </p:nvSpPr>
        <p:spPr bwMode="auto">
          <a:xfrm>
            <a:off x="173038" y="879311"/>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Beloved, </a:t>
            </a:r>
            <a:r>
              <a:rPr lang="en-US" sz="40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now</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we are children of God, and it has not appeared </a:t>
            </a:r>
            <a:r>
              <a:rPr lang="en-US" sz="40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yet</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what we will be. We know that when He appears, we will be like Him, because we will see Him just as He is. </a:t>
            </a:r>
          </a:p>
        </p:txBody>
      </p:sp>
      <p:sp>
        <p:nvSpPr>
          <p:cNvPr id="6" name="TextBox 5">
            <a:extLst>
              <a:ext uri="{FF2B5EF4-FFF2-40B4-BE49-F238E27FC236}">
                <a16:creationId xmlns:a16="http://schemas.microsoft.com/office/drawing/2014/main" id="{1B0BFC81-5A36-A81C-FDFC-605CEB2ADBA0}"/>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3:2</a:t>
            </a:r>
          </a:p>
        </p:txBody>
      </p:sp>
    </p:spTree>
    <p:extLst>
      <p:ext uri="{BB962C8B-B14F-4D97-AF65-F5344CB8AC3E}">
        <p14:creationId xmlns:p14="http://schemas.microsoft.com/office/powerpoint/2010/main" val="254230008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351C4-626D-E9B2-08A5-6EE4AD2F0E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48F1C6-D286-37F8-1DB8-255216C4F82E}"/>
              </a:ext>
            </a:extLst>
          </p:cNvPr>
          <p:cNvSpPr txBox="1">
            <a:spLocks noChangeArrowheads="1"/>
          </p:cNvSpPr>
          <p:nvPr/>
        </p:nvSpPr>
        <p:spPr bwMode="auto">
          <a:xfrm>
            <a:off x="173038" y="971642"/>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dirty="0">
                <a:solidFill>
                  <a:schemeClr val="tx1"/>
                </a:solidFill>
                <a:effectLst/>
                <a:latin typeface="Arial" panose="020B0604020202020204" pitchFamily="34" charset="0"/>
                <a:ea typeface="Times New Roman" panose="02020603050405020304" pitchFamily="18" charset="0"/>
              </a:rPr>
              <a:t>The Holy Spirit will never let you forget what Christ has done for you!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0B522ED-79B3-4412-F4C2-7BC1A2815CA9}"/>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Thought</a:t>
            </a:r>
          </a:p>
        </p:txBody>
      </p:sp>
    </p:spTree>
    <p:extLst>
      <p:ext uri="{BB962C8B-B14F-4D97-AF65-F5344CB8AC3E}">
        <p14:creationId xmlns:p14="http://schemas.microsoft.com/office/powerpoint/2010/main" val="286340735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F23F2F-789A-0D43-9810-3C5C5BD3222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A09D726-0CFF-FB8A-257F-7F03FA1EDCEC}"/>
              </a:ext>
            </a:extLst>
          </p:cNvPr>
          <p:cNvSpPr txBox="1">
            <a:spLocks noChangeArrowheads="1"/>
          </p:cNvSpPr>
          <p:nvPr/>
        </p:nvSpPr>
        <p:spPr bwMode="auto">
          <a:xfrm>
            <a:off x="158496" y="898767"/>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present position of those who are in Christ Jesus (8:1)</a:t>
            </a:r>
            <a:endParaRPr lang="en-US" sz="1200" i="0" dirty="0">
              <a:solidFill>
                <a:schemeClr val="tx1"/>
              </a:solidFill>
              <a:latin typeface="Arial" panose="020B0604020202020204" pitchFamily="34" charset="0"/>
            </a:endParaRPr>
          </a:p>
          <a:p>
            <a:pPr lvl="0"/>
            <a:endParaRPr lang="en-US" sz="12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Consider the past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“Therefore…” </a:t>
            </a:r>
            <a:r>
              <a:rPr lang="en-US" sz="3600" b="0" i="0" dirty="0">
                <a:solidFill>
                  <a:schemeClr val="tx1"/>
                </a:solidFill>
                <a:latin typeface="Arial" panose="020B0604020202020204" pitchFamily="34" charset="0"/>
              </a:rPr>
              <a:t>(8:1a)</a:t>
            </a:r>
          </a:p>
          <a:p>
            <a:pPr marL="742950" lvl="0" indent="-742950">
              <a:buAutoNum type="alphaUcPeriod"/>
            </a:pPr>
            <a:r>
              <a:rPr lang="en-US" sz="3600" b="0" i="0" dirty="0">
                <a:solidFill>
                  <a:schemeClr val="tx1"/>
                </a:solidFill>
                <a:latin typeface="Arial" panose="020B0604020202020204" pitchFamily="34" charset="0"/>
              </a:rPr>
              <a:t>Consider the present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“…there is now…” </a:t>
            </a:r>
            <a:r>
              <a:rPr lang="en-US" sz="3600" b="0" i="0" dirty="0">
                <a:solidFill>
                  <a:schemeClr val="tx1"/>
                </a:solidFill>
                <a:latin typeface="Arial" panose="020B0604020202020204" pitchFamily="34" charset="0"/>
              </a:rPr>
              <a:t>(8:1b)</a:t>
            </a:r>
          </a:p>
          <a:p>
            <a:pPr marL="742950" lvl="0" indent="-742950">
              <a:buAutoNum type="alphaUcPeriod"/>
            </a:pPr>
            <a:r>
              <a:rPr lang="en-US" sz="3600" b="0" i="0" dirty="0">
                <a:solidFill>
                  <a:schemeClr val="tx1"/>
                </a:solidFill>
                <a:latin typeface="Arial" panose="020B0604020202020204" pitchFamily="34" charset="0"/>
              </a:rPr>
              <a:t>Consider the promise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“…no condemnation…”</a:t>
            </a:r>
            <a:r>
              <a:rPr lang="en-US" sz="3600" b="0" i="0" dirty="0">
                <a:solidFill>
                  <a:schemeClr val="tx1"/>
                </a:solidFill>
                <a:latin typeface="Arial" panose="020B0604020202020204" pitchFamily="34" charset="0"/>
              </a:rPr>
              <a:t> (8:1c)</a:t>
            </a:r>
          </a:p>
          <a:p>
            <a:pPr marL="742950" lvl="0" indent="-742950">
              <a:buAutoNum type="alphaUcPeriod"/>
            </a:pPr>
            <a:r>
              <a:rPr lang="en-US" sz="3600" b="0" i="0" dirty="0">
                <a:solidFill>
                  <a:schemeClr val="tx1"/>
                </a:solidFill>
                <a:latin typeface="Arial" panose="020B0604020202020204" pitchFamily="34" charset="0"/>
              </a:rPr>
              <a:t>Consider the position – </a:t>
            </a:r>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who are in Christ Jesus.”</a:t>
            </a:r>
            <a:r>
              <a:rPr lang="en-US" sz="3600" b="0" i="0" dirty="0">
                <a:solidFill>
                  <a:schemeClr val="tx1"/>
                </a:solidFill>
                <a:latin typeface="Arial" panose="020B0604020202020204" pitchFamily="34" charset="0"/>
              </a:rPr>
              <a:t> (8:1d)</a:t>
            </a:r>
          </a:p>
        </p:txBody>
      </p:sp>
      <p:sp>
        <p:nvSpPr>
          <p:cNvPr id="6" name="TextBox 5">
            <a:extLst>
              <a:ext uri="{FF2B5EF4-FFF2-40B4-BE49-F238E27FC236}">
                <a16:creationId xmlns:a16="http://schemas.microsoft.com/office/drawing/2014/main" id="{5ABE1E1D-77A0-187A-B648-0EDB7958FC83}"/>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New Life (Romans 8:1-4)</a:t>
            </a:r>
          </a:p>
        </p:txBody>
      </p:sp>
    </p:spTree>
    <p:extLst>
      <p:ext uri="{BB962C8B-B14F-4D97-AF65-F5344CB8AC3E}">
        <p14:creationId xmlns:p14="http://schemas.microsoft.com/office/powerpoint/2010/main" val="32039929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52DD1-D029-697E-5CC2-5AFDB6F586A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A56FD6-48F1-A46A-E4B1-2C9BAD9C0122}"/>
              </a:ext>
            </a:extLst>
          </p:cNvPr>
          <p:cNvSpPr txBox="1">
            <a:spLocks noChangeArrowheads="1"/>
          </p:cNvSpPr>
          <p:nvPr/>
        </p:nvSpPr>
        <p:spPr bwMode="auto">
          <a:xfrm>
            <a:off x="173038" y="971642"/>
            <a:ext cx="11805602"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buNone/>
            </a:pP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Much more then, having now been justified by His blood, we shall be saved from the wrath of God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Him</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10 For if while we were enemies we were reconciled to God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the death of His Son</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much more, having been reconciled, we shall be saved by His life. 11 And not only this, but we also exult in God </a:t>
            </a:r>
            <a:r>
              <a:rPr lang="en-US" sz="38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through our Lord Jesus Christ</a:t>
            </a:r>
            <a:r>
              <a:rPr lang="en-US" sz="3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through whom we have now received the reconciliation. </a:t>
            </a:r>
            <a:endParaRPr lang="en-US" sz="3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490DAE9-E53B-250E-A5B5-4DF8389BE24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5:9-11</a:t>
            </a:r>
          </a:p>
        </p:txBody>
      </p:sp>
    </p:spTree>
    <p:extLst>
      <p:ext uri="{BB962C8B-B14F-4D97-AF65-F5344CB8AC3E}">
        <p14:creationId xmlns:p14="http://schemas.microsoft.com/office/powerpoint/2010/main" val="129742404"/>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4879</TotalTime>
  <Words>1369</Words>
  <Application>Microsoft Office PowerPoint</Application>
  <PresentationFormat>Widescreen</PresentationFormat>
  <Paragraphs>63</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49</cp:revision>
  <dcterms:created xsi:type="dcterms:W3CDTF">2022-12-30T16:15:56Z</dcterms:created>
  <dcterms:modified xsi:type="dcterms:W3CDTF">2025-03-15T14:56:48Z</dcterms:modified>
</cp:coreProperties>
</file>